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 Extra Bold"/>
      <p:regular r:id="rId17"/>
    </p:embeddedFont>
    <p:embeddedFont>
      <p:font typeface="Syne"/>
      <p:regular r:id="rId18"/>
    </p:embeddedFont>
    <p:embeddedFont>
      <p:font typeface="Syn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Unity 엔진의 컴포넌트 시스템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유니티 엔진은 게임 개발을 위한 강력한 도구로, 다양한 컴포넌트를 통해 게임 오브젝트의 기능과 행동을 정의합니다. 이 문서에서는 유니티 컴포넌트의 기본 개념과 주요 컴포넌트에 대해 자세히 살펴보겠습니다.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62997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작성자: Onion Ring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6786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컴포넌트를 활용한 게임 개발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3940" y="2247781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기능 정의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게임 오브젝트에 필요한 다양한 기능을 컴포넌트로 추가하여 정의할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3335" y="4144447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상호작용 구현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오브젝트 간 컴포넌트를 연결하여 복잡한 상호작용과 동작을 구현할 수 있습니다.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54405" y="6041112"/>
            <a:ext cx="3589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효율적 개발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재사용 가능한 커스텀 컴포넌트를 만들어 개발 시간과 비용을 절감할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91740"/>
            <a:ext cx="6089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게임 오브젝트와 컴포넌트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958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5329" y="3880842"/>
            <a:ext cx="1800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958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게임 오브젝트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28625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유니티에서 모든 것은 게임 오브젝트로 구성되며, 이 오브젝트는 다양한 컴포넌트를 통해 기능을 부여받습니다.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7958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401" y="3880842"/>
            <a:ext cx="34123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7958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컴포넌트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28625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컴포넌트는 특정한 기능이나 속성을 가진 스크립트 또는 모듈로, 게임 오브젝트에 추가되어 행동을 정의합니다.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컴포넌트의 기본 개념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기능 부여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컴포넌트를 통해 게임 오브젝트에 물리적 상호작용, 시각적 요소, 행동 등의 기능을 부여할 수 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조합성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다양한 컴포넌트를 조합하여 오브젝트의 기능을 확장하고 복잡한 동작을 구현할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재사용성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개발자가 직접 만든 커스텀 컴포넌트를 다른 게임 오브젝트에 쉽게 재사용할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46853"/>
            <a:ext cx="9838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대표적인 컴포넌트 - Transform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5793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위치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12064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오브젝트의 x, y, z 좌표를 정의합니다.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5793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회전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612064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오브젝트의 회전 상태를 정의합니다.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5793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크기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612064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오브젝트의 크기를 정의합니다.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대표적인 컴포넌트 - Rigidbody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4770" y="2645569"/>
            <a:ext cx="17502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물리 시뮬레이션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중력, 마찰력, 충돌 등의 물리 법칙을 적용하여 오브젝트의 동작을 실제와 유사하게 시뮬레이션합니다.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6427" y="4489013"/>
            <a:ext cx="33170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동적 상호작용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Rigidbody 컴포넌트가 적용된 오브젝트는 서로 충돌하고 밀어내는 등의 동적 상호작용이 가능합니다.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27854" y="6332458"/>
            <a:ext cx="34885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힘 적용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스크립트를 통해 오브젝트에 힘을 가해 움직임을 제어할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5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대표적인 컴포넌트 - Mesh Renderer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5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5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머티리얼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85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오브젝트의 외관을 결정하는 머티리얼을 지정할 수 있습니다.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8512" y="486739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메시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85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오브젝트의 3D 기하학적 모형을 정의합니다.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85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텍스처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85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오브젝트 표면에 적용되는 2D 이미지로, 세부 질감을 표현합니다.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대표적인 컴포넌트 - Camera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화면 투영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3D 공간의 오브젝트를 2D 화면에 투영하여 표현합니다.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시야각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렌즈의 시야각에 따라 게임 화면의 시야를 조절할 수 있습니다.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깊이 감각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근접한 오브젝트와 먼 오브젝트의 깊이 감각을 표현할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252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대표적인 컴포넌트 - Light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조명 종류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방향성 조명, 점광 조명, 스포트라이트 등 다양한 조명 유형을 선택할 수 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밝기 조절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조명의 밝기와 범위를 조절하여 게임 환경의 분위기를 연출할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그림자 생성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조명에 의해 오브젝트의 그림자가 생성되어 실제감 있는 환경을 만들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대표적인 컴포넌트 - NavMeshAgent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경로 탐색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NavMeshAgent 컴포넌트를 통해 캐릭터가 장애물을 피해 최단 경로로 이동할 수 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자율 이동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385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목표 지점을 설정하면 캐릭터가 자동으로 길을 찾아 이동합니다.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상황 대응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캐릭터의 속도, 가속도, 회전 등의 속성을 조절하여 현실적인 이동 동작을 구현할 수 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2024-11-05T15:37:23Z</dcterms:created>
  <dcterms:modified xsi:type="dcterms:W3CDTF">2024-11-05T15:37:23Z</dcterms:modified>
</cp:coreProperties>
</file>